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1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7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6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0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1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2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0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D50B-D49C-4E63-8E4A-F111BA1C6BA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A37A-F9FC-4697-A9FB-11A155030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6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600199"/>
          </a:xfrm>
        </p:spPr>
        <p:txBody>
          <a:bodyPr/>
          <a:lstStyle/>
          <a:p>
            <a:r>
              <a:rPr lang="en-US" dirty="0" smtClean="0"/>
              <a:t>UCLA Tour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C:\Users\LISA_F~1\AppData\Local\Temp\IMG_01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47900"/>
            <a:ext cx="5689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LISA_F~1\AppData\Local\Temp\IMG_01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299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77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LISA_F~1\AppData\Local\Temp\IMG_0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3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LISA_F~1\AppData\Local\Temp\IMG_0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371600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3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LISA_F~1\AppData\Local\Temp\IMG_0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8276"/>
            <a:ext cx="4381500" cy="58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7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SA_F~1\AppData\Local\Temp\IMG_0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35000"/>
            <a:ext cx="4419600" cy="589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93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ISA_F~1\AppData\Local\Temp\IMG_01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1714500"/>
            <a:ext cx="58420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55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ISA_F~1\AppData\Local\Temp\IMG_0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219200"/>
            <a:ext cx="6197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64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SA_F~1\AppData\Local\Temp\IMG_0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990600"/>
            <a:ext cx="40005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68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ISA_F~1\AppData\Local\Temp\IMG_0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92" y="1676400"/>
            <a:ext cx="7588841" cy="425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34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ISA_F~1\AppData\Local\Temp\IMG_01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787400"/>
            <a:ext cx="4210050" cy="530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8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ISA_F~1\AppData\Local\Temp\IMG_0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482" y="685800"/>
            <a:ext cx="4438650" cy="591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1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LISA_F~1\AppData\Local\Temp\IMG_01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791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26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3000">
        <p:checker/>
      </p:transition>
    </mc:Choice>
    <mc:Fallback xmlns="">
      <p:transition spd="slow" advClick="0" advTm="1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UCLA Tour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Barstow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UCLA Tour</dc:title>
  <dc:creator>Lisa Ferrara</dc:creator>
  <cp:lastModifiedBy>Mark Ferrara</cp:lastModifiedBy>
  <cp:revision>3</cp:revision>
  <dcterms:created xsi:type="dcterms:W3CDTF">2016-01-15T18:31:36Z</dcterms:created>
  <dcterms:modified xsi:type="dcterms:W3CDTF">2016-02-04T20:03:59Z</dcterms:modified>
</cp:coreProperties>
</file>